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1"/>
  </p:notesMasterIdLst>
  <p:handoutMasterIdLst>
    <p:handoutMasterId r:id="rId12"/>
  </p:handoutMasterIdLst>
  <p:sldIdLst>
    <p:sldId id="257" r:id="rId5"/>
    <p:sldId id="267" r:id="rId6"/>
    <p:sldId id="269" r:id="rId7"/>
    <p:sldId id="272" r:id="rId8"/>
    <p:sldId id="270" r:id="rId9"/>
    <p:sldId id="271" r:id="rId10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82" d="100"/>
          <a:sy n="82" d="100"/>
        </p:scale>
        <p:origin x="720" y="7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12/1/2022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12/1/2022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29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12/1/2022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12/1/2022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12/1/2022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12/1/2022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12/1/2022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12/1/2022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12/1/2022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12/1/2022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12/1/2022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12/1/2022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12/1/2022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12/1/2022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6749" y="914400"/>
            <a:ext cx="8735325" cy="2000251"/>
          </a:xfrm>
        </p:spPr>
        <p:txBody>
          <a:bodyPr/>
          <a:lstStyle/>
          <a:p>
            <a:pPr algn="ctr"/>
            <a:r>
              <a:rPr lang="en-US" dirty="0"/>
              <a:t>MFET 348</a:t>
            </a:r>
            <a:br>
              <a:rPr lang="en-US" dirty="0"/>
            </a:br>
            <a:r>
              <a:rPr lang="en-US" dirty="0"/>
              <a:t>Final Project Presentation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726748" y="2819400"/>
            <a:ext cx="8735325" cy="1752600"/>
          </a:xfrm>
        </p:spPr>
        <p:txBody>
          <a:bodyPr/>
          <a:lstStyle/>
          <a:p>
            <a:pPr algn="ctr"/>
            <a:r>
              <a:rPr lang="en-US" dirty="0"/>
              <a:t>- Singhal, Saurabh</a:t>
            </a: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Project motivation: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446CD8-19D1-F717-57F4-F7CFC7575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robot that can cook food</a:t>
            </a:r>
          </a:p>
          <a:p>
            <a:r>
              <a:rPr lang="en-US" dirty="0"/>
              <a:t>Simplified the problem to cut an onion</a:t>
            </a:r>
          </a:p>
          <a:p>
            <a:r>
              <a:rPr lang="en-US" dirty="0"/>
              <a:t>Cutting an onion can give you tears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 algn="r">
              <a:buNone/>
            </a:pPr>
            <a:r>
              <a:rPr lang="en-US" dirty="0"/>
              <a:t>- Singhal, Saurabh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972288-F09A-4641-AD01-DBBB75F0CC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6012" y="1701796"/>
            <a:ext cx="4478711" cy="3327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8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walkthrough: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10360501" cy="446532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Defined the counter’s transformation matrix with respect to robot’s base using Spatial description and transformation.</a:t>
            </a:r>
          </a:p>
          <a:p>
            <a:r>
              <a:rPr lang="en-US" dirty="0"/>
              <a:t>Defined the points’ transformation matrices in robot’s reference frame using forward kinematics.</a:t>
            </a:r>
          </a:p>
          <a:p>
            <a:r>
              <a:rPr lang="en-US" dirty="0"/>
              <a:t>Planned the trajectory of the robot’s end-effector using trajectory planning in cartesian space.</a:t>
            </a:r>
          </a:p>
          <a:p>
            <a:r>
              <a:rPr lang="en-US" dirty="0"/>
              <a:t>Found robot angles using inverse kinematics.</a:t>
            </a:r>
          </a:p>
          <a:p>
            <a:pPr marL="0" indent="0">
              <a:buNone/>
            </a:pPr>
            <a:endParaRPr lang="en-US" dirty="0"/>
          </a:p>
          <a:p>
            <a:pPr marL="0" indent="0" algn="r">
              <a:buNone/>
            </a:pPr>
            <a:r>
              <a:rPr lang="en-US" dirty="0"/>
              <a:t>- Singhal, Saurabh</a:t>
            </a:r>
          </a:p>
        </p:txBody>
      </p:sp>
    </p:spTree>
    <p:extLst>
      <p:ext uri="{BB962C8B-B14F-4D97-AF65-F5344CB8AC3E}">
        <p14:creationId xmlns:p14="http://schemas.microsoft.com/office/powerpoint/2010/main" val="234191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B7F82-07AE-2F7F-B130-BCDD1FDF6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followed by the robot: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0F9CA3-39DE-FC46-2846-C10111BE46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1632" y="1492380"/>
            <a:ext cx="5555001" cy="4943951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6C8F1A7-AE23-958A-9FF1-09F01D510F3F}"/>
              </a:ext>
            </a:extLst>
          </p:cNvPr>
          <p:cNvSpPr txBox="1"/>
          <p:nvPr/>
        </p:nvSpPr>
        <p:spPr>
          <a:xfrm>
            <a:off x="9982102" y="6036221"/>
            <a:ext cx="2209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- Singhal, Saurabh</a:t>
            </a:r>
          </a:p>
        </p:txBody>
      </p:sp>
    </p:spTree>
    <p:extLst>
      <p:ext uri="{BB962C8B-B14F-4D97-AF65-F5344CB8AC3E}">
        <p14:creationId xmlns:p14="http://schemas.microsoft.com/office/powerpoint/2010/main" val="2487218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7AC38FF1-CBD0-BFB0-3D7C-B969F06AD5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35349" y="1498600"/>
            <a:ext cx="5318125" cy="47704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1AEB717-E324-8F20-353B-4F2C5ECF0793}"/>
              </a:ext>
            </a:extLst>
          </p:cNvPr>
          <p:cNvSpPr txBox="1"/>
          <p:nvPr/>
        </p:nvSpPr>
        <p:spPr>
          <a:xfrm>
            <a:off x="10055225" y="6099760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- Singhal, Saurabh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231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C019B-0D11-1614-51CD-965D6C572B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6749" y="1428749"/>
            <a:ext cx="8735325" cy="2000251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83677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53</TotalTime>
  <Words>114</Words>
  <Application>Microsoft Office PowerPoint</Application>
  <PresentationFormat>Custom</PresentationFormat>
  <Paragraphs>24</Paragraphs>
  <Slides>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Tech 16x9</vt:lpstr>
      <vt:lpstr>MFET 348 Final Project Presentation</vt:lpstr>
      <vt:lpstr>Project motivation:</vt:lpstr>
      <vt:lpstr>Project walkthrough:</vt:lpstr>
      <vt:lpstr>Path followed by the robot:</vt:lpstr>
      <vt:lpstr>Demo: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MFET 348 Final Project Presentation</dc:title>
  <dc:creator>Singhal, Saurabh</dc:creator>
  <cp:lastModifiedBy>Singhal, Saurabh</cp:lastModifiedBy>
  <cp:revision>3</cp:revision>
  <dcterms:created xsi:type="dcterms:W3CDTF">2022-12-01T02:25:03Z</dcterms:created>
  <dcterms:modified xsi:type="dcterms:W3CDTF">2022-12-02T01:41:25Z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